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FBB031"/>
    <a:srgbClr val="E32726"/>
    <a:srgbClr val="D60057"/>
    <a:srgbClr val="8B857B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1"/>
    <p:restoredTop sz="94647"/>
  </p:normalViewPr>
  <p:slideViewPr>
    <p:cSldViewPr snapToGrid="0" snapToObjects="1" showGuides="1">
      <p:cViewPr varScale="1">
        <p:scale>
          <a:sx n="64" d="100"/>
          <a:sy n="64" d="100"/>
        </p:scale>
        <p:origin x="432" y="48"/>
      </p:cViewPr>
      <p:guideLst>
        <p:guide orient="horz" pos="417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CACE1-0839-DD4E-8A8D-815B08AED9A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58301-8E47-694C-884E-80E9D526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054" y="1056503"/>
            <a:ext cx="7290487" cy="215689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054" y="3225757"/>
            <a:ext cx="6858000" cy="9693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FFC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65EAFC-1584-534F-94A0-E401762A1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6054" y="4207476"/>
            <a:ext cx="5690287" cy="123350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 / additional designations</a:t>
            </a:r>
            <a:br>
              <a:rPr lang="en-US" dirty="0"/>
            </a:br>
            <a:r>
              <a:rPr lang="en-US" dirty="0"/>
              <a:t>Faculty of / Department of / additional designations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C5AE50E-BB67-BE4C-B639-5B1F6E7798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054" y="5453339"/>
            <a:ext cx="5690287" cy="521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 b="1">
                <a:solidFill>
                  <a:srgbClr val="FFCD00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94642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93" y="49427"/>
            <a:ext cx="8218788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450" y="6449026"/>
            <a:ext cx="2057400" cy="24833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C87759-9B3E-7B4A-8AC8-00BB9288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93" y="1438672"/>
            <a:ext cx="8218788" cy="4498750"/>
          </a:xfrm>
          <a:prstGeom prst="rect">
            <a:avLst/>
          </a:prstGeom>
        </p:spPr>
        <p:txBody>
          <a:bodyPr/>
          <a:lstStyle>
            <a:lvl1pPr>
              <a:buClr>
                <a:srgbClr val="E32726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2224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93" y="49427"/>
            <a:ext cx="8218788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450" y="6449026"/>
            <a:ext cx="2057400" cy="24833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EED04D62-3AA9-214D-8928-EF6811EB93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6684" y="1587671"/>
            <a:ext cx="3149515" cy="4170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8C75E1-5E7E-BA4A-A06F-8AB20CB5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189" y="1587670"/>
            <a:ext cx="4195119" cy="417057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7009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93" y="49427"/>
            <a:ext cx="8218788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450" y="6449026"/>
            <a:ext cx="2057400" cy="24833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D3CB8C31-17B9-D04A-AD0C-9EE4B3540B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7039" y="1766452"/>
            <a:ext cx="3012030" cy="1681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07E1D0-04A0-F646-9FDF-EA299EBA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39" y="3739103"/>
            <a:ext cx="3012030" cy="216742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F9D265-5699-C74F-8BA7-F087707447AE}"/>
              </a:ext>
            </a:extLst>
          </p:cNvPr>
          <p:cNvCxnSpPr/>
          <p:nvPr userDrawn="1"/>
        </p:nvCxnSpPr>
        <p:spPr>
          <a:xfrm>
            <a:off x="4572000" y="1551313"/>
            <a:ext cx="0" cy="46534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FE44C8FA-770D-1046-9E87-57D9D7082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4932" y="1766452"/>
            <a:ext cx="3012030" cy="1681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B6D65A2-63E1-BB4F-8662-202C2AF5B86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64932" y="3739103"/>
            <a:ext cx="3012030" cy="216742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3496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DC09A30-2DEC-8049-A594-3E394E6318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4353" y="630194"/>
            <a:ext cx="6677025" cy="4627605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5400"/>
              </a:lnSpc>
              <a:spcBef>
                <a:spcPts val="0"/>
              </a:spcBef>
              <a:buNone/>
              <a:defRPr sz="52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This slide is for one big, bold statement. Bullet points can’t compete! </a:t>
            </a:r>
          </a:p>
        </p:txBody>
      </p:sp>
    </p:spTree>
    <p:extLst>
      <p:ext uri="{BB962C8B-B14F-4D97-AF65-F5344CB8AC3E}">
        <p14:creationId xmlns:p14="http://schemas.microsoft.com/office/powerpoint/2010/main" val="176466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054" y="624016"/>
            <a:ext cx="7290487" cy="1953012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800"/>
              </a:lnSpc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 for attending!</a:t>
            </a:r>
            <a:br>
              <a:rPr lang="en-US" dirty="0"/>
            </a:br>
            <a:r>
              <a:rPr lang="en-US" dirty="0"/>
              <a:t>and/or other concluding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054" y="2589384"/>
            <a:ext cx="6858000" cy="8777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FFC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For more information go to</a:t>
            </a:r>
            <a:br>
              <a:rPr lang="en-US" dirty="0"/>
            </a:br>
            <a:r>
              <a:rPr lang="en-US" dirty="0" err="1"/>
              <a:t>ucalgary.ca</a:t>
            </a:r>
            <a:r>
              <a:rPr lang="en-US" dirty="0"/>
              <a:t>/</a:t>
            </a:r>
            <a:r>
              <a:rPr lang="en-US" dirty="0" err="1"/>
              <a:t>webaddress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65EAFC-1584-534F-94A0-E401762A1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6054" y="4572001"/>
            <a:ext cx="5690287" cy="123350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 err="1"/>
              <a:t>presentersemail@ucalgary.ca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Phone number / Twitter handle / additional contact info</a:t>
            </a:r>
          </a:p>
        </p:txBody>
      </p:sp>
    </p:spTree>
    <p:extLst>
      <p:ext uri="{BB962C8B-B14F-4D97-AF65-F5344CB8AC3E}">
        <p14:creationId xmlns:p14="http://schemas.microsoft.com/office/powerpoint/2010/main" val="95611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00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9BFC-0DF3-F247-AC1C-BA6D19DAB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023CA-EDD8-084F-921A-54DFEBCAB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31BE2-FF56-F443-8839-B026CD0ED5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164CD-F601-D74B-831E-DBB5D0B0FE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4" y="1509505"/>
            <a:ext cx="2742712" cy="4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1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3D3A-5F8A-5149-BC4F-11EA41BAA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7FC47-915C-644E-84C6-88B23A79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FCF4-C3EF-BD43-82E0-05BC237DAD2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4" y="6115160"/>
            <a:ext cx="2742712" cy="458033"/>
          </a:xfrm>
        </p:spPr>
      </p:pic>
    </p:spTree>
    <p:extLst>
      <p:ext uri="{BB962C8B-B14F-4D97-AF65-F5344CB8AC3E}">
        <p14:creationId xmlns:p14="http://schemas.microsoft.com/office/powerpoint/2010/main" val="393406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FCF4-C3EF-BD43-82E0-05BC237DAD2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" y="1037969"/>
            <a:ext cx="9066724" cy="5970771"/>
          </a:xfrm>
        </p:spPr>
      </p:pic>
    </p:spTree>
    <p:extLst>
      <p:ext uri="{BB962C8B-B14F-4D97-AF65-F5344CB8AC3E}">
        <p14:creationId xmlns:p14="http://schemas.microsoft.com/office/powerpoint/2010/main" val="91705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algary">
      <a:dk1>
        <a:srgbClr val="000000"/>
      </a:dk1>
      <a:lt1>
        <a:srgbClr val="FFFFFF"/>
      </a:lt1>
      <a:dk2>
        <a:srgbClr val="8C857B"/>
      </a:dk2>
      <a:lt2>
        <a:srgbClr val="C3BFB6"/>
      </a:lt2>
      <a:accent1>
        <a:srgbClr val="D6001C"/>
      </a:accent1>
      <a:accent2>
        <a:srgbClr val="FFA300"/>
      </a:accent2>
      <a:accent3>
        <a:srgbClr val="FF671F"/>
      </a:accent3>
      <a:accent4>
        <a:srgbClr val="B5BD00"/>
      </a:accent4>
      <a:accent5>
        <a:srgbClr val="CE0058"/>
      </a:accent5>
      <a:accent6>
        <a:srgbClr val="A6192E"/>
      </a:accent6>
      <a:hlink>
        <a:srgbClr val="D6001C"/>
      </a:hlink>
      <a:folHlink>
        <a:srgbClr val="8C85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Bentham</dc:creator>
  <cp:lastModifiedBy>Lynda Sea</cp:lastModifiedBy>
  <cp:revision>52</cp:revision>
  <dcterms:created xsi:type="dcterms:W3CDTF">2018-02-28T16:41:54Z</dcterms:created>
  <dcterms:modified xsi:type="dcterms:W3CDTF">2018-12-12T17:29:03Z</dcterms:modified>
</cp:coreProperties>
</file>