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00"/>
    <a:srgbClr val="FBB031"/>
    <a:srgbClr val="E32726"/>
    <a:srgbClr val="D60057"/>
    <a:srgbClr val="8B857B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0"/>
    <p:restoredTop sz="94647"/>
  </p:normalViewPr>
  <p:slideViewPr>
    <p:cSldViewPr snapToGrid="0" snapToObjects="1" showGuides="1">
      <p:cViewPr varScale="1">
        <p:scale>
          <a:sx n="69" d="100"/>
          <a:sy n="69" d="100"/>
        </p:scale>
        <p:origin x="1104" y="66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ACE1-0839-DD4E-8A8D-815B08AED9A4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58301-8E47-694C-884E-80E9D526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68" y="481913"/>
            <a:ext cx="7841294" cy="18844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5000"/>
              </a:lnSpc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68" y="2366318"/>
            <a:ext cx="7841294" cy="93911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68" y="3305432"/>
            <a:ext cx="6367116" cy="118685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Presenter’s title / additional designations</a:t>
            </a:r>
            <a:br>
              <a:rPr lang="en-US" dirty="0"/>
            </a:br>
            <a:r>
              <a:rPr lang="en-US" dirty="0"/>
              <a:t>Faculty of / Department of / additional designations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E4B113-E638-B640-8F48-252058659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2668" y="4492291"/>
            <a:ext cx="3487991" cy="5218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980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44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864" y="1773021"/>
            <a:ext cx="3938587" cy="3938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569" y="1773021"/>
            <a:ext cx="6013537" cy="3938587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3C08-C8EC-DC49-84E7-B1877436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F4FC2F-942D-6942-8D5B-4C7E0E524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73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hoto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683A0EC-D117-3A44-A056-CF7521187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1358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CEEFA-DEDA-3C4E-B209-94546CDD8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358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873EC9B2-3D79-EB42-BD2D-94A59CE5C3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84841" y="1655241"/>
            <a:ext cx="3982602" cy="2222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D7853A-8D09-4041-8FD1-E58DBA8A7F0F}"/>
              </a:ext>
            </a:extLst>
          </p:cNvPr>
          <p:cNvCxnSpPr/>
          <p:nvPr userDrawn="1"/>
        </p:nvCxnSpPr>
        <p:spPr>
          <a:xfrm>
            <a:off x="6096000" y="1551313"/>
            <a:ext cx="0" cy="4653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EF50DEA-27DF-7C4E-AD5F-60F66ED518A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84841" y="4202482"/>
            <a:ext cx="3995802" cy="183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FBB031"/>
              </a:buClr>
              <a:defRPr sz="1800"/>
            </a:lvl2pPr>
            <a:lvl3pPr>
              <a:buClr>
                <a:srgbClr val="8B857B"/>
              </a:buClr>
              <a:defRPr sz="1600"/>
            </a:lvl3pPr>
            <a:lvl4pPr>
              <a:buClr>
                <a:schemeClr val="accent3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4A5085-02C7-C249-93B0-AC3B6836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F9A15B-E143-B248-AA59-A2937022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88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016D1F-0C29-D446-876E-DD6C096D73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9638" y="1118286"/>
            <a:ext cx="7271951" cy="4775887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This slide is for one big, </a:t>
            </a:r>
            <a:br>
              <a:rPr lang="en-US" dirty="0"/>
            </a:br>
            <a:r>
              <a:rPr lang="en-US" dirty="0"/>
              <a:t>bold statement. Bullet </a:t>
            </a:r>
            <a:br>
              <a:rPr lang="en-US" dirty="0"/>
            </a:br>
            <a:r>
              <a:rPr lang="en-US" dirty="0"/>
              <a:t>points can’t compete! </a:t>
            </a:r>
          </a:p>
        </p:txBody>
      </p:sp>
    </p:spTree>
    <p:extLst>
      <p:ext uri="{BB962C8B-B14F-4D97-AF65-F5344CB8AC3E}">
        <p14:creationId xmlns:p14="http://schemas.microsoft.com/office/powerpoint/2010/main" val="399748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8C2-47AD-C340-9456-D9F9B3D300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306" y="259491"/>
            <a:ext cx="8115597" cy="19284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Thank you for attending! </a:t>
            </a:r>
            <a:br>
              <a:rPr lang="en-US" dirty="0"/>
            </a:br>
            <a:r>
              <a:rPr lang="en-US" dirty="0"/>
              <a:t>and/or other concluding message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038AA-9B5A-234E-B6E1-FE9722AB06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306" y="2203160"/>
            <a:ext cx="8115597" cy="78099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For more information go to </a:t>
            </a:r>
            <a:r>
              <a:rPr lang="en-US" dirty="0" err="1"/>
              <a:t>ucalgary.ca</a:t>
            </a:r>
            <a:r>
              <a:rPr lang="en-US" dirty="0"/>
              <a:t>/</a:t>
            </a:r>
            <a:r>
              <a:rPr lang="en-US" dirty="0" err="1"/>
              <a:t>webaddress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FD472B-32E4-8A46-90E5-97757DC24E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307" y="3002203"/>
            <a:ext cx="6478326" cy="146887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 err="1"/>
              <a:t>presentersemail@ucalgary.ca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Phone number / Twitter handle / additional contact info</a:t>
            </a:r>
          </a:p>
        </p:txBody>
      </p:sp>
    </p:spTree>
    <p:extLst>
      <p:ext uri="{BB962C8B-B14F-4D97-AF65-F5344CB8AC3E}">
        <p14:creationId xmlns:p14="http://schemas.microsoft.com/office/powerpoint/2010/main" val="179591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8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33A7-5FAF-7E4C-B3D7-17132204F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4ED0D-A202-2C42-8CC0-EE323836B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39BAF-497B-114A-ADA3-745184DA3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60A7D-2996-BA40-813C-919B89179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8" y="586112"/>
            <a:ext cx="3057159" cy="5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9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A4A94-1ABD-6545-B6D6-A7A02CEB6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3" y="6125265"/>
            <a:ext cx="3057159" cy="5105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4BCC7-2BFF-8D4F-A701-CFCC0616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1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99" y="326673"/>
            <a:ext cx="8739791" cy="57554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FCF4-C3EF-BD43-82E0-05BC237DAD2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Calgary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D6001C"/>
      </a:accent1>
      <a:accent2>
        <a:srgbClr val="FFA300"/>
      </a:accent2>
      <a:accent3>
        <a:srgbClr val="FF671F"/>
      </a:accent3>
      <a:accent4>
        <a:srgbClr val="B5BD00"/>
      </a:accent4>
      <a:accent5>
        <a:srgbClr val="CE0058"/>
      </a:accent5>
      <a:accent6>
        <a:srgbClr val="A6192E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Bentham</dc:creator>
  <cp:lastModifiedBy>Lynda Sea</cp:lastModifiedBy>
  <cp:revision>67</cp:revision>
  <dcterms:created xsi:type="dcterms:W3CDTF">2018-02-28T16:41:54Z</dcterms:created>
  <dcterms:modified xsi:type="dcterms:W3CDTF">2018-12-12T17:42:50Z</dcterms:modified>
</cp:coreProperties>
</file>